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57" r:id="rId4"/>
    <p:sldId id="258" r:id="rId5"/>
    <p:sldId id="259" r:id="rId6"/>
    <p:sldId id="260" r:id="rId7"/>
    <p:sldId id="285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86" r:id="rId18"/>
    <p:sldId id="287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9" r:id="rId32"/>
    <p:sldId id="282" r:id="rId33"/>
    <p:sldId id="290" r:id="rId34"/>
    <p:sldId id="283" r:id="rId35"/>
    <p:sldId id="291" r:id="rId36"/>
    <p:sldId id="292" r:id="rId37"/>
    <p:sldId id="293" r:id="rId38"/>
    <p:sldId id="284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25 792 000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00B0F0"/>
              </a:solidFill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dPt>
            <c:idx val="4"/>
            <c:bubble3D val="0"/>
            <c:spPr>
              <a:solidFill>
                <a:srgbClr val="00B050"/>
              </a:solidFill>
            </c:spPr>
          </c:dPt>
          <c:dPt>
            <c:idx val="5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Лист1!$A$2:$A$8</c:f>
              <c:strCache>
                <c:ptCount val="7"/>
                <c:pt idx="0">
                  <c:v>Собственные средства</c:v>
                </c:pt>
                <c:pt idx="1">
                  <c:v>дотации</c:v>
                </c:pt>
                <c:pt idx="2">
                  <c:v>субсидии для культуры</c:v>
                </c:pt>
                <c:pt idx="3">
                  <c:v>субсидии для ЗП ДК</c:v>
                </c:pt>
                <c:pt idx="4">
                  <c:v>субвенции для админ.комиссий</c:v>
                </c:pt>
                <c:pt idx="5">
                  <c:v>собсидии для ЗП работника по воинскому учету</c:v>
                </c:pt>
                <c:pt idx="6">
                  <c:v>налоговые поступления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16343000</c:v>
                </c:pt>
                <c:pt idx="1">
                  <c:v>3125000</c:v>
                </c:pt>
                <c:pt idx="2">
                  <c:v>262900</c:v>
                </c:pt>
                <c:pt idx="3">
                  <c:v>3513000</c:v>
                </c:pt>
                <c:pt idx="4">
                  <c:v>3800</c:v>
                </c:pt>
                <c:pt idx="5">
                  <c:v>201100</c:v>
                </c:pt>
                <c:pt idx="6">
                  <c:v>9449000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600" b="1"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 b="1"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600" b="1"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600" b="1">
                <a:solidFill>
                  <a:schemeClr val="bg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60230327111888793"/>
          <c:y val="3.1817096162739283E-2"/>
          <c:w val="0.38843746962185283"/>
          <c:h val="0.88968734388681481"/>
        </c:manualLayout>
      </c:layout>
      <c:overlay val="0"/>
      <c:txPr>
        <a:bodyPr/>
        <a:lstStyle/>
        <a:p>
          <a:pPr>
            <a:defRPr b="1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Лист1!$A$2:$A$5</c:f>
              <c:strCache>
                <c:ptCount val="2"/>
                <c:pt idx="0">
                  <c:v>земельный налог</c:v>
                </c:pt>
                <c:pt idx="1">
                  <c:v>имущественный налог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1.032</c:v>
                </c:pt>
                <c:pt idx="1">
                  <c:v>1.018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8D22-A28F-4780-8F7A-E1CA2739D047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5D17-9BB9-4BE4-8EE7-400FB4CBB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527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8D22-A28F-4780-8F7A-E1CA2739D047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5D17-9BB9-4BE4-8EE7-400FB4CBB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292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8D22-A28F-4780-8F7A-E1CA2739D047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5D17-9BB9-4BE4-8EE7-400FB4CBB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969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8D22-A28F-4780-8F7A-E1CA2739D047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5D17-9BB9-4BE4-8EE7-400FB4CBB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17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8D22-A28F-4780-8F7A-E1CA2739D047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5D17-9BB9-4BE4-8EE7-400FB4CBB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277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8D22-A28F-4780-8F7A-E1CA2739D047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5D17-9BB9-4BE4-8EE7-400FB4CBB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448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8D22-A28F-4780-8F7A-E1CA2739D047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5D17-9BB9-4BE4-8EE7-400FB4CBB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594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8D22-A28F-4780-8F7A-E1CA2739D047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5D17-9BB9-4BE4-8EE7-400FB4CBB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031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8D22-A28F-4780-8F7A-E1CA2739D047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5D17-9BB9-4BE4-8EE7-400FB4CBB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643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8D22-A28F-4780-8F7A-E1CA2739D047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5D17-9BB9-4BE4-8EE7-400FB4CBB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273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8D22-A28F-4780-8F7A-E1CA2739D047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5D17-9BB9-4BE4-8EE7-400FB4CBB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819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D22-A28F-4780-8F7A-E1CA2739D047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A5D17-9BB9-4BE4-8EE7-400FB4CBB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1430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908720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ru-RU" b="1" i="1" u="none" strike="noStrike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Отчет главы Кирпильского сельского поселения Усть-Лабинского района за </a:t>
            </a:r>
            <a:br>
              <a:rPr lang="ru-RU" b="1" i="1" u="none" strike="noStrike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ru-RU" b="1" i="1" u="none" strike="noStrike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2018 год</a:t>
            </a:r>
            <a:r>
              <a:rPr lang="ru-RU" sz="4000" b="0" i="0" u="none" strike="noStrike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/>
            </a:r>
            <a:br>
              <a:rPr lang="ru-RU" sz="4000" b="0" i="0" u="none" strike="noStrike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08919"/>
            <a:ext cx="3187129" cy="3915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02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 тротуара ул. Мировая Революция </a:t>
            </a:r>
            <a:r>
              <a:rPr lang="ru-RU" sz="4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</a:t>
            </a:r>
            <a:r>
              <a:rPr lang="ru-RU" sz="4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Первомайской до </a:t>
            </a:r>
            <a:br>
              <a:rPr lang="ru-RU" sz="4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Степной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D:\Disk C\Desktop\фото\тротуар мир.революция\IMG-20181206-WA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3600400" cy="4581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Disk C\Desktop\фото\тротуар мир.революция\IMG-20181206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788" y="1700807"/>
            <a:ext cx="3961121" cy="4581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69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Ремонт тротуара </a:t>
            </a:r>
            <a:b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ул. Советская от ул. Красной до ул. Кузнечной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D:\Disk C\Desktop\фото\сельская новь\IMAG20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704857" cy="4621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04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Ремонт тротуара </a:t>
            </a:r>
            <a:b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от ул. Красной до мемориала Погибшим Воинам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D:\Disk C\Desktop\фото\Лавки\IMAG1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8475536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31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Светофорные установки Т7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9218" name="Picture 2" descr="D:\Disk C\Desktop\фото\IMG_20180402_1054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67" y="1331423"/>
            <a:ext cx="3996444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8" y="1343960"/>
            <a:ext cx="4062472" cy="5316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20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Ремонт тротуара по ул. Мира от </a:t>
            </a:r>
            <a:b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ул. Красной до ул. Коммунаров</a:t>
            </a:r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3468717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:\Disk C\Desktop\Новая папка (2)\IMG-20190117-WA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832"/>
            <a:ext cx="3273828" cy="4077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62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Автостоянка на 9 парковочных мест</a:t>
            </a:r>
            <a:endParaRPr lang="ru-RU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929704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65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Ремонт тротуара по </a:t>
            </a:r>
            <a:b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ул. Жуковского</a:t>
            </a:r>
            <a:endParaRPr lang="ru-RU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D:\Disk C\Desktop\Новая папка (2)\IMG-20190117-WA0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8" r="29148"/>
          <a:stretch/>
        </p:blipFill>
        <p:spPr bwMode="auto">
          <a:xfrm>
            <a:off x="1187624" y="1628799"/>
            <a:ext cx="3024336" cy="4543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Disk C\Desktop\Новая папка (2)\IMG-20190117-WA00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4" r="25758" b="8148"/>
          <a:stretch/>
        </p:blipFill>
        <p:spPr bwMode="auto">
          <a:xfrm>
            <a:off x="4713255" y="1607164"/>
            <a:ext cx="3605396" cy="4543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77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36724" cy="1143000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Укладка водопроводной трубы </a:t>
            </a:r>
            <a:r>
              <a:rPr lang="ru-RU" sz="4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ул.Чкалова</a:t>
            </a:r>
            <a: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-Ломоносова</a:t>
            </a:r>
            <a:endParaRPr lang="ru-RU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Disk C\Desktop\Новая папка (2)\IMG-20190116-WA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06" y="1747087"/>
            <a:ext cx="3600400" cy="4581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isk C\Desktop\Новая папка (2)\IMG-20190116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72816"/>
            <a:ext cx="3547662" cy="4442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98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36724" cy="1143000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Укладка водопроводной трубы ул. Чкалова-ул. Ломоносова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Disk C\Desktop\Новая папка (2)\IMG-20190116-WA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30" y="1772816"/>
            <a:ext cx="3651870" cy="4869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isk C\Desktop\Новая папка (2)\IMG-20190116-WA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734" y="1821454"/>
            <a:ext cx="3615392" cy="4820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06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Благоустройство парка</a:t>
            </a:r>
            <a:endParaRPr lang="ru-RU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D:\Disk C\Desktop\фото\субботник 09.11.2018\IMAG27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367016" cy="4762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19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Наша история</a:t>
            </a:r>
            <a:endParaRPr lang="ru-RU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912768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78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Благоустройство парка</a:t>
            </a:r>
            <a:endParaRPr lang="ru-RU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D:\Disk C\Desktop\фото\субботник 09.11.2018\IMAG27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1"/>
            <a:ext cx="7987515" cy="4546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23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Благоустройство парка</a:t>
            </a:r>
            <a:endParaRPr lang="ru-RU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D:\Disk C\Desktop\фото\субботник ирисы\IMG-20180621-WA00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63"/>
          <a:stretch/>
        </p:blipFill>
        <p:spPr bwMode="auto">
          <a:xfrm>
            <a:off x="1050071" y="1375722"/>
            <a:ext cx="7305550" cy="4645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71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Благоустройство парка</a:t>
            </a:r>
            <a:endParaRPr lang="ru-RU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D:\Disk C\Desktop\фото\субботник розы\IMAG2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349036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87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Благоустройство парка</a:t>
            </a:r>
            <a:endParaRPr lang="ru-RU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D:\Disk C\Desktop\фото\субботник розы 07.11.18\IMAG27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114015" cy="4618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83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Ремонт окон в КДЦ</a:t>
            </a:r>
            <a:endParaRPr lang="ru-RU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D:\Disk C\Desktop\Новая папка (2)\IMG-20190117-WA0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9" b="55387"/>
          <a:stretch/>
        </p:blipFill>
        <p:spPr bwMode="auto">
          <a:xfrm>
            <a:off x="668250" y="3577665"/>
            <a:ext cx="7945690" cy="3059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Disk C\Desktop\Новая папка (2)\IMG-20190117-WA00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t="29091" r="7980" b="23367"/>
          <a:stretch/>
        </p:blipFill>
        <p:spPr bwMode="auto">
          <a:xfrm>
            <a:off x="575785" y="1196752"/>
            <a:ext cx="8026400" cy="3260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58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u="none" strike="noStrike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В МБОУ СОШ №11 обучается 584 учащихся</a:t>
            </a:r>
            <a:endParaRPr lang="ru-RU" b="0" i="1" u="none" strike="noStrike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46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u="none" strike="noStrike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В МБДОУ № 35 </a:t>
            </a:r>
            <a:br>
              <a:rPr lang="ru-RU" b="1" i="1" u="none" strike="noStrike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ru-RU" b="1" i="1" u="none" strike="noStrike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193 воспитанника</a:t>
            </a:r>
            <a:endParaRPr lang="ru-RU" b="0" i="1" u="none" strike="noStrike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4936647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84984"/>
            <a:ext cx="4603088" cy="3450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66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МКУК КДЦ «Кирпильский»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224930" cy="4796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76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/>
            </a:r>
            <a:b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</a:t>
            </a:r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Бронзовые призеры </a:t>
            </a:r>
            <a:b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ЧР 2018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по мотоболу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7758793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85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324528" cy="1143000"/>
          </a:xfrm>
        </p:spPr>
        <p:txBody>
          <a:bodyPr>
            <a:noAutofit/>
          </a:bodyPr>
          <a:lstStyle/>
          <a:p>
            <a:r>
              <a:rPr lang="ru-RU" sz="7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Пляжный волейбол</a:t>
            </a:r>
            <a:endParaRPr lang="ru-RU" sz="7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8042288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06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с</a:t>
            </a:r>
            <a:r>
              <a:rPr lang="ru-RU" sz="7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т. Кирпильская</a:t>
            </a:r>
            <a:endParaRPr lang="ru-RU" sz="7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80" y="1700808"/>
            <a:ext cx="7808866" cy="4392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63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Самбо и дзюдо</a:t>
            </a:r>
            <a:endParaRPr lang="ru-RU" sz="7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7951016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82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Казачество</a:t>
            </a:r>
            <a:endParaRPr lang="ru-RU" sz="7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816912" cy="4861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46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Река Кирпили</a:t>
            </a:r>
            <a:endParaRPr lang="ru-RU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157218" cy="4745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23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Кирпильская</a:t>
            </a:r>
            <a:endParaRPr lang="ru-RU" sz="6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317543" cy="4678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53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Река Кирпили</a:t>
            </a:r>
            <a:endParaRPr lang="ru-RU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00199"/>
            <a:ext cx="6696743" cy="4944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8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Кирпильская</a:t>
            </a:r>
            <a:endParaRPr lang="ru-RU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78"/>
          <a:stretch/>
        </p:blipFill>
        <p:spPr bwMode="auto">
          <a:xfrm>
            <a:off x="755576" y="1844824"/>
            <a:ext cx="7848421" cy="4014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8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Наше будущее</a:t>
            </a:r>
            <a:endParaRPr lang="ru-RU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832"/>
            <a:ext cx="7521662" cy="4230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5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Кирпильский флаг</a:t>
            </a:r>
            <a:endParaRPr lang="ru-RU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632848" cy="5109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87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1"/>
            <a:ext cx="9180512" cy="4061048"/>
          </a:xfrm>
        </p:spPr>
        <p:txBody>
          <a:bodyPr>
            <a:normAutofit/>
          </a:bodyPr>
          <a:lstStyle/>
          <a:p>
            <a:pPr marL="1371600" lvl="3" indent="0">
              <a:buNone/>
            </a:pPr>
            <a:r>
              <a:rPr lang="ru-RU" sz="8800" b="1" i="1" u="none" strike="noStrike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Благодарю</a:t>
            </a:r>
            <a:r>
              <a:rPr lang="ru-RU" sz="7800" b="1" i="1" u="none" strike="noStrike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за внимание!</a:t>
            </a:r>
            <a:br>
              <a:rPr lang="ru-RU" sz="7800" b="1" i="1" u="none" strike="noStrike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endParaRPr lang="ru-RU" sz="7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24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488832" cy="4925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" y="44624"/>
            <a:ext cx="893127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27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Храм Покрова Пресвятой Богородицы</a:t>
            </a:r>
            <a:endParaRPr lang="ru-RU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00200"/>
            <a:ext cx="7920879" cy="5095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9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/>
              </a:rPr>
              <a:t>Кирпильское поселение </a:t>
            </a:r>
            <a:r>
              <a:rPr lang="ru-RU" sz="36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hit Hindi"/>
              </a:rPr>
              <a:t>является преимущественно аграрным</a:t>
            </a:r>
            <a:br>
              <a:rPr lang="ru-RU" sz="36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hit Hindi"/>
              </a:rPr>
            </a:b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344816" cy="5233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37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Бюджет Кирпильского сельского поселения</a:t>
            </a:r>
            <a:endParaRPr lang="ru-RU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109664"/>
              </p:ext>
            </p:extLst>
          </p:nvPr>
        </p:nvGraphicFramePr>
        <p:xfrm>
          <a:off x="467544" y="16288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675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Собираемость налогов</a:t>
            </a:r>
            <a:endParaRPr lang="ru-RU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616053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2779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 тротуара ул. Мировая Революция от ул. Мира до</a:t>
            </a:r>
            <a:b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ул. Первомайской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3300943" cy="4425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417" y="1821477"/>
            <a:ext cx="3226668" cy="4467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37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145</Words>
  <Application>Microsoft Office PowerPoint</Application>
  <PresentationFormat>Экран (4:3)</PresentationFormat>
  <Paragraphs>45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Отчет главы Кирпильского сельского поселения Усть-Лабинского района за  2018 год </vt:lpstr>
      <vt:lpstr>Наша история</vt:lpstr>
      <vt:lpstr>ст. Кирпильская</vt:lpstr>
      <vt:lpstr>Презентация PowerPoint</vt:lpstr>
      <vt:lpstr>Храм Покрова Пресвятой Богородицы</vt:lpstr>
      <vt:lpstr>Кирпильское поселение является преимущественно аграрным </vt:lpstr>
      <vt:lpstr>Бюджет Кирпильского сельского поселения</vt:lpstr>
      <vt:lpstr>Собираемость налогов</vt:lpstr>
      <vt:lpstr>Ремонт тротуара ул. Мировая Революция от ул. Мира до  ул. Первомайской</vt:lpstr>
      <vt:lpstr>Ремонт тротуара ул. Мировая Революция от ул. Первомайской до  ул. Степной</vt:lpstr>
      <vt:lpstr>Ремонт тротуара  ул. Советская от ул. Красной до ул. Кузнечной</vt:lpstr>
      <vt:lpstr>Ремонт тротуара  от ул. Красной до мемориала Погибшим Воинам</vt:lpstr>
      <vt:lpstr>Светофорные установки Т7</vt:lpstr>
      <vt:lpstr>Ремонт тротуара по ул. Мира от  ул. Красной до ул. Коммунаров</vt:lpstr>
      <vt:lpstr>Автостоянка на 9 парковочных мест</vt:lpstr>
      <vt:lpstr>Ремонт тротуара по  ул. Жуковского</vt:lpstr>
      <vt:lpstr>Укладка водопроводной трубы ул.Чкалова-Ломоносова</vt:lpstr>
      <vt:lpstr>Укладка водопроводной трубы ул. Чкалова-ул. Ломоносова</vt:lpstr>
      <vt:lpstr>Благоустройство парка</vt:lpstr>
      <vt:lpstr>Благоустройство парка</vt:lpstr>
      <vt:lpstr>Благоустройство парка</vt:lpstr>
      <vt:lpstr>Благоустройство парка</vt:lpstr>
      <vt:lpstr>Благоустройство парка</vt:lpstr>
      <vt:lpstr>Ремонт окон в КДЦ</vt:lpstr>
      <vt:lpstr>В МБОУ СОШ №11 обучается 584 учащихся</vt:lpstr>
      <vt:lpstr>В МБДОУ № 35  193 воспитанника</vt:lpstr>
      <vt:lpstr>МКУК КДЦ «Кирпильский»</vt:lpstr>
      <vt:lpstr>  Бронзовые призеры  ЧР 2018 по мотоболу</vt:lpstr>
      <vt:lpstr>Пляжный волейбол</vt:lpstr>
      <vt:lpstr>Самбо и дзюдо</vt:lpstr>
      <vt:lpstr>Казачество</vt:lpstr>
      <vt:lpstr>Река Кирпили</vt:lpstr>
      <vt:lpstr>Кирпильская</vt:lpstr>
      <vt:lpstr>Река Кирпили</vt:lpstr>
      <vt:lpstr>Кирпильская</vt:lpstr>
      <vt:lpstr>Наше будущее</vt:lpstr>
      <vt:lpstr>Кирпильский флаг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главы Кирпильского сельского поселения за 2018 год</dc:title>
  <dc:creator>User</dc:creator>
  <cp:lastModifiedBy>User</cp:lastModifiedBy>
  <cp:revision>36</cp:revision>
  <dcterms:created xsi:type="dcterms:W3CDTF">2019-01-16T06:10:11Z</dcterms:created>
  <dcterms:modified xsi:type="dcterms:W3CDTF">2019-01-24T06:18:26Z</dcterms:modified>
</cp:coreProperties>
</file>